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114" y="2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08316168"/>
              </p:ext>
            </p:extLst>
          </p:nvPr>
        </p:nvGraphicFramePr>
        <p:xfrm>
          <a:off x="307975" y="2588895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127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4039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08 мая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08 мая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Переменная облачность, днем дождь, гроза, временами сильный дождь, град. Ветер юго-восточный, южный 9-14, днем порывы 15-20 м/с. 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ночью 13-15, днем 23-25 тепла.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09 мая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08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 12-14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тепла.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ночью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804776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07 мая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86779"/>
              </p:ext>
            </p:extLst>
          </p:nvPr>
        </p:nvGraphicFramePr>
        <p:xfrm>
          <a:off x="5075128" y="4322162"/>
          <a:ext cx="4588669" cy="20707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8500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27932</TotalTime>
  <Words>607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4289</cp:revision>
  <cp:lastPrinted>2021-07-01T03:56:27Z</cp:lastPrinted>
  <dcterms:created xsi:type="dcterms:W3CDTF">2018-03-27T06:03:00Z</dcterms:created>
  <dcterms:modified xsi:type="dcterms:W3CDTF">2026-05-07T07:27:31Z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